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95" r:id="rId3"/>
    <p:sldId id="339" r:id="rId4"/>
    <p:sldId id="340" r:id="rId5"/>
    <p:sldId id="341" r:id="rId6"/>
    <p:sldId id="338" r:id="rId7"/>
    <p:sldId id="300" r:id="rId8"/>
    <p:sldId id="301" r:id="rId9"/>
    <p:sldId id="302" r:id="rId10"/>
    <p:sldId id="303" r:id="rId11"/>
    <p:sldId id="304" r:id="rId12"/>
    <p:sldId id="299" r:id="rId13"/>
    <p:sldId id="307" r:id="rId14"/>
    <p:sldId id="306" r:id="rId15"/>
    <p:sldId id="308" r:id="rId16"/>
    <p:sldId id="305" r:id="rId17"/>
    <p:sldId id="297" r:id="rId18"/>
    <p:sldId id="296" r:id="rId19"/>
    <p:sldId id="309" r:id="rId20"/>
    <p:sldId id="310" r:id="rId21"/>
    <p:sldId id="311" r:id="rId22"/>
    <p:sldId id="312" r:id="rId23"/>
    <p:sldId id="313" r:id="rId24"/>
    <p:sldId id="314" r:id="rId25"/>
    <p:sldId id="31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1" r:id="rId41"/>
    <p:sldId id="330" r:id="rId42"/>
    <p:sldId id="332" r:id="rId43"/>
    <p:sldId id="333" r:id="rId44"/>
    <p:sldId id="334" r:id="rId45"/>
    <p:sldId id="335" r:id="rId46"/>
    <p:sldId id="336" r:id="rId47"/>
    <p:sldId id="337" r:id="rId48"/>
    <p:sldId id="264" r:id="rId49"/>
    <p:sldId id="279" r:id="rId50"/>
    <p:sldId id="278" r:id="rId51"/>
    <p:sldId id="26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15A21"/>
    <a:srgbClr val="FF7E79"/>
    <a:srgbClr val="0096FF"/>
    <a:srgbClr val="56396B"/>
    <a:srgbClr val="FF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8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8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9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55384" y="0"/>
            <a:ext cx="11736616" cy="3035062"/>
            <a:chOff x="455384" y="0"/>
            <a:chExt cx="11736616" cy="3035062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AB5644D-B30F-68D8-3707-57575A3A79F2}"/>
                </a:ext>
              </a:extLst>
            </p:cNvPr>
            <p:cNvSpPr/>
            <p:nvPr/>
          </p:nvSpPr>
          <p:spPr>
            <a:xfrm>
              <a:off x="455384" y="122949"/>
              <a:ext cx="11736616" cy="2659369"/>
            </a:xfrm>
            <a:custGeom>
              <a:avLst/>
              <a:gdLst>
                <a:gd name="connsiteX0" fmla="*/ 11736616 w 11736616"/>
                <a:gd name="connsiteY0" fmla="*/ 0 h 2659369"/>
                <a:gd name="connsiteX1" fmla="*/ 11736616 w 11736616"/>
                <a:gd name="connsiteY1" fmla="*/ 1171924 h 2659369"/>
                <a:gd name="connsiteX2" fmla="*/ 10284025 w 11736616"/>
                <a:gd name="connsiteY2" fmla="*/ 2624515 h 2659369"/>
                <a:gd name="connsiteX3" fmla="*/ 10206573 w 11736616"/>
                <a:gd name="connsiteY3" fmla="*/ 2656597 h 2659369"/>
                <a:gd name="connsiteX4" fmla="*/ 10203593 w 11736616"/>
                <a:gd name="connsiteY4" fmla="*/ 2656017 h 2659369"/>
                <a:gd name="connsiteX5" fmla="*/ 10186991 w 11736616"/>
                <a:gd name="connsiteY5" fmla="*/ 2659369 h 2659369"/>
                <a:gd name="connsiteX6" fmla="*/ 109534 w 11736616"/>
                <a:gd name="connsiteY6" fmla="*/ 2659369 h 2659369"/>
                <a:gd name="connsiteX7" fmla="*/ 0 w 11736616"/>
                <a:gd name="connsiteY7" fmla="*/ 2549835 h 2659369"/>
                <a:gd name="connsiteX8" fmla="*/ 0 w 11736616"/>
                <a:gd name="connsiteY8" fmla="*/ 1940228 h 2659369"/>
                <a:gd name="connsiteX9" fmla="*/ 109534 w 11736616"/>
                <a:gd name="connsiteY9" fmla="*/ 1830694 h 2659369"/>
                <a:gd name="connsiteX10" fmla="*/ 9905922 w 11736616"/>
                <a:gd name="connsiteY10" fmla="*/ 1830694 h 26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36616" h="2659369">
                  <a:moveTo>
                    <a:pt x="11736616" y="0"/>
                  </a:moveTo>
                  <a:lnTo>
                    <a:pt x="11736616" y="1171924"/>
                  </a:lnTo>
                  <a:lnTo>
                    <a:pt x="10284025" y="2624515"/>
                  </a:lnTo>
                  <a:cubicBezTo>
                    <a:pt x="10262637" y="2645903"/>
                    <a:pt x="10234605" y="2656597"/>
                    <a:pt x="10206573" y="2656597"/>
                  </a:cubicBezTo>
                  <a:lnTo>
                    <a:pt x="10203593" y="2656017"/>
                  </a:lnTo>
                  <a:lnTo>
                    <a:pt x="10186991" y="2659369"/>
                  </a:lnTo>
                  <a:lnTo>
                    <a:pt x="109534" y="2659369"/>
                  </a:lnTo>
                  <a:cubicBezTo>
                    <a:pt x="49040" y="2659369"/>
                    <a:pt x="0" y="2610329"/>
                    <a:pt x="0" y="2549835"/>
                  </a:cubicBezTo>
                  <a:lnTo>
                    <a:pt x="0" y="1940228"/>
                  </a:lnTo>
                  <a:cubicBezTo>
                    <a:pt x="0" y="1879734"/>
                    <a:pt x="49040" y="1830694"/>
                    <a:pt x="109534" y="1830694"/>
                  </a:cubicBezTo>
                  <a:lnTo>
                    <a:pt x="9905922" y="183069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EB96897-1D00-BE43-AEFD-0149FDC39FB3}"/>
                </a:ext>
              </a:extLst>
            </p:cNvPr>
            <p:cNvSpPr/>
            <p:nvPr/>
          </p:nvSpPr>
          <p:spPr>
            <a:xfrm>
              <a:off x="598259" y="131743"/>
              <a:ext cx="11593741" cy="2536275"/>
            </a:xfrm>
            <a:custGeom>
              <a:avLst/>
              <a:gdLst>
                <a:gd name="connsiteX0" fmla="*/ 11593741 w 11593741"/>
                <a:gd name="connsiteY0" fmla="*/ 0 h 2536275"/>
                <a:gd name="connsiteX1" fmla="*/ 11593741 w 11593741"/>
                <a:gd name="connsiteY1" fmla="*/ 1010278 h 2536275"/>
                <a:gd name="connsiteX2" fmla="*/ 10095285 w 11593741"/>
                <a:gd name="connsiteY2" fmla="*/ 2508734 h 2536275"/>
                <a:gd name="connsiteX3" fmla="*/ 10038771 w 11593741"/>
                <a:gd name="connsiteY3" fmla="*/ 2532143 h 2536275"/>
                <a:gd name="connsiteX4" fmla="*/ 10031425 w 11593741"/>
                <a:gd name="connsiteY4" fmla="*/ 2530713 h 2536275"/>
                <a:gd name="connsiteX5" fmla="*/ 10003877 w 11593741"/>
                <a:gd name="connsiteY5" fmla="*/ 2536275 h 2536275"/>
                <a:gd name="connsiteX6" fmla="*/ 79924 w 11593741"/>
                <a:gd name="connsiteY6" fmla="*/ 2536275 h 2536275"/>
                <a:gd name="connsiteX7" fmla="*/ 0 w 11593741"/>
                <a:gd name="connsiteY7" fmla="*/ 2456351 h 2536275"/>
                <a:gd name="connsiteX8" fmla="*/ 0 w 11593741"/>
                <a:gd name="connsiteY8" fmla="*/ 1901824 h 2536275"/>
                <a:gd name="connsiteX9" fmla="*/ 79924 w 11593741"/>
                <a:gd name="connsiteY9" fmla="*/ 1821900 h 2536275"/>
                <a:gd name="connsiteX10" fmla="*/ 9771840 w 11593741"/>
                <a:gd name="connsiteY10" fmla="*/ 1821900 h 25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741" h="2536275">
                  <a:moveTo>
                    <a:pt x="11593741" y="0"/>
                  </a:moveTo>
                  <a:lnTo>
                    <a:pt x="11593741" y="1010278"/>
                  </a:lnTo>
                  <a:lnTo>
                    <a:pt x="10095285" y="2508734"/>
                  </a:lnTo>
                  <a:cubicBezTo>
                    <a:pt x="10079679" y="2524340"/>
                    <a:pt x="10059225" y="2532143"/>
                    <a:pt x="10038771" y="2532143"/>
                  </a:cubicBezTo>
                  <a:lnTo>
                    <a:pt x="10031425" y="2530713"/>
                  </a:lnTo>
                  <a:lnTo>
                    <a:pt x="10003877" y="2536275"/>
                  </a:lnTo>
                  <a:lnTo>
                    <a:pt x="79924" y="2536275"/>
                  </a:lnTo>
                  <a:cubicBezTo>
                    <a:pt x="35783" y="2536275"/>
                    <a:pt x="0" y="2500492"/>
                    <a:pt x="0" y="2456351"/>
                  </a:cubicBezTo>
                  <a:lnTo>
                    <a:pt x="0" y="1901824"/>
                  </a:lnTo>
                  <a:cubicBezTo>
                    <a:pt x="0" y="1857683"/>
                    <a:pt x="35783" y="1821900"/>
                    <a:pt x="79924" y="1821900"/>
                  </a:cubicBezTo>
                  <a:lnTo>
                    <a:pt x="9771840" y="18219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E34FE10-BFBC-6EC0-4A0C-2A48DC42A65C}"/>
                </a:ext>
              </a:extLst>
            </p:cNvPr>
            <p:cNvSpPr/>
            <p:nvPr/>
          </p:nvSpPr>
          <p:spPr>
            <a:xfrm>
              <a:off x="579119" y="1"/>
              <a:ext cx="11612881" cy="2636233"/>
            </a:xfrm>
            <a:custGeom>
              <a:avLst/>
              <a:gdLst>
                <a:gd name="connsiteX0" fmla="*/ 11238713 w 11612881"/>
                <a:gd name="connsiteY0" fmla="*/ 0 h 2636233"/>
                <a:gd name="connsiteX1" fmla="*/ 11612881 w 11612881"/>
                <a:gd name="connsiteY1" fmla="*/ 0 h 2636233"/>
                <a:gd name="connsiteX2" fmla="*/ 11612881 w 11612881"/>
                <a:gd name="connsiteY2" fmla="*/ 1110231 h 2636233"/>
                <a:gd name="connsiteX3" fmla="*/ 10372629 w 11612881"/>
                <a:gd name="connsiteY3" fmla="*/ 2350483 h 2636233"/>
                <a:gd name="connsiteX4" fmla="*/ 10075587 w 11612881"/>
                <a:gd name="connsiteY4" fmla="*/ 2636233 h 2636233"/>
                <a:gd name="connsiteX5" fmla="*/ 10081608 w 11612881"/>
                <a:gd name="connsiteY5" fmla="*/ 2295188 h 2636233"/>
                <a:gd name="connsiteX6" fmla="*/ 10083080 w 11612881"/>
                <a:gd name="connsiteY6" fmla="*/ 2146982 h 2636233"/>
                <a:gd name="connsiteX7" fmla="*/ 10079100 w 11612881"/>
                <a:gd name="connsiteY7" fmla="*/ 2156590 h 2636233"/>
                <a:gd name="connsiteX8" fmla="*/ 10065617 w 11612881"/>
                <a:gd name="connsiteY8" fmla="*/ 2162175 h 2636233"/>
                <a:gd name="connsiteX9" fmla="*/ 19068 w 11612881"/>
                <a:gd name="connsiteY9" fmla="*/ 2162175 h 2636233"/>
                <a:gd name="connsiteX10" fmla="*/ 0 w 11612881"/>
                <a:gd name="connsiteY10" fmla="*/ 2143107 h 2636233"/>
                <a:gd name="connsiteX11" fmla="*/ 0 w 11612881"/>
                <a:gd name="connsiteY11" fmla="*/ 2010811 h 2636233"/>
                <a:gd name="connsiteX12" fmla="*/ 19068 w 11612881"/>
                <a:gd name="connsiteY12" fmla="*/ 1991743 h 2636233"/>
                <a:gd name="connsiteX13" fmla="*/ 10065617 w 11612881"/>
                <a:gd name="connsiteY13" fmla="*/ 1991743 h 2636233"/>
                <a:gd name="connsiteX14" fmla="*/ 10084685 w 11612881"/>
                <a:gd name="connsiteY14" fmla="*/ 2010811 h 2636233"/>
                <a:gd name="connsiteX15" fmla="*/ 10084685 w 11612881"/>
                <a:gd name="connsiteY15" fmla="*/ 2052129 h 2636233"/>
                <a:gd name="connsiteX16" fmla="*/ 10087630 w 11612881"/>
                <a:gd name="connsiteY16" fmla="*/ 1921995 h 2636233"/>
                <a:gd name="connsiteX17" fmla="*/ 9630430 w 11612881"/>
                <a:gd name="connsiteY17" fmla="*/ 1608284 h 26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12881" h="2636233">
                  <a:moveTo>
                    <a:pt x="11238713" y="0"/>
                  </a:moveTo>
                  <a:lnTo>
                    <a:pt x="11612881" y="0"/>
                  </a:lnTo>
                  <a:lnTo>
                    <a:pt x="11612881" y="1110231"/>
                  </a:lnTo>
                  <a:lnTo>
                    <a:pt x="10372629" y="2350483"/>
                  </a:lnTo>
                  <a:cubicBezTo>
                    <a:pt x="10326769" y="2396343"/>
                    <a:pt x="10130971" y="2617798"/>
                    <a:pt x="10075587" y="2636233"/>
                  </a:cubicBezTo>
                  <a:cubicBezTo>
                    <a:pt x="10079578" y="2542593"/>
                    <a:pt x="10080593" y="2421569"/>
                    <a:pt x="10081608" y="2295188"/>
                  </a:cubicBezTo>
                  <a:lnTo>
                    <a:pt x="10083080" y="2146982"/>
                  </a:lnTo>
                  <a:lnTo>
                    <a:pt x="10079100" y="2156590"/>
                  </a:lnTo>
                  <a:cubicBezTo>
                    <a:pt x="10075650" y="2160041"/>
                    <a:pt x="10070883" y="2162175"/>
                    <a:pt x="10065617" y="2162175"/>
                  </a:cubicBezTo>
                  <a:lnTo>
                    <a:pt x="19068" y="2162175"/>
                  </a:lnTo>
                  <a:cubicBezTo>
                    <a:pt x="8537" y="2162175"/>
                    <a:pt x="0" y="2153638"/>
                    <a:pt x="0" y="2143107"/>
                  </a:cubicBezTo>
                  <a:lnTo>
                    <a:pt x="0" y="2010811"/>
                  </a:lnTo>
                  <a:cubicBezTo>
                    <a:pt x="0" y="2000280"/>
                    <a:pt x="8537" y="1991743"/>
                    <a:pt x="19068" y="1991743"/>
                  </a:cubicBezTo>
                  <a:lnTo>
                    <a:pt x="10065617" y="1991743"/>
                  </a:lnTo>
                  <a:cubicBezTo>
                    <a:pt x="10076148" y="1991743"/>
                    <a:pt x="10084685" y="2000280"/>
                    <a:pt x="10084685" y="2010811"/>
                  </a:cubicBezTo>
                  <a:lnTo>
                    <a:pt x="10084685" y="2052129"/>
                  </a:lnTo>
                  <a:lnTo>
                    <a:pt x="10087630" y="1921995"/>
                  </a:lnTo>
                  <a:cubicBezTo>
                    <a:pt x="10041770" y="1876135"/>
                    <a:pt x="9584570" y="1654144"/>
                    <a:pt x="9630430" y="1608284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1729278" cy="1991743"/>
            </a:xfrm>
            <a:custGeom>
              <a:avLst/>
              <a:gdLst>
                <a:gd name="connsiteX0" fmla="*/ 1986027 w 11729278"/>
                <a:gd name="connsiteY0" fmla="*/ 0 h 1991743"/>
                <a:gd name="connsiteX1" fmla="*/ 11729278 w 11729278"/>
                <a:gd name="connsiteY1" fmla="*/ 0 h 1991743"/>
                <a:gd name="connsiteX2" fmla="*/ 11729278 w 11729278"/>
                <a:gd name="connsiteY2" fmla="*/ 494905 h 1991743"/>
                <a:gd name="connsiteX3" fmla="*/ 10236736 w 11729278"/>
                <a:gd name="connsiteY3" fmla="*/ 1991743 h 1991743"/>
                <a:gd name="connsiteX4" fmla="*/ 0 w 11729278"/>
                <a:gd name="connsiteY4" fmla="*/ 1991743 h 199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278" h="1991743">
                  <a:moveTo>
                    <a:pt x="1986027" y="0"/>
                  </a:moveTo>
                  <a:lnTo>
                    <a:pt x="11729278" y="0"/>
                  </a:lnTo>
                  <a:lnTo>
                    <a:pt x="11729278" y="494905"/>
                  </a:lnTo>
                  <a:lnTo>
                    <a:pt x="10236736" y="1991743"/>
                  </a:lnTo>
                  <a:lnTo>
                    <a:pt x="0" y="1991743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56552" y="125042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41591" y="1519753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64020" y="1416372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23484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23551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69AB9B-8EFB-384B-205C-617E9C95660C}"/>
              </a:ext>
            </a:extLst>
          </p:cNvPr>
          <p:cNvSpPr txBox="1"/>
          <p:nvPr/>
        </p:nvSpPr>
        <p:spPr>
          <a:xfrm>
            <a:off x="1944687" y="3429000"/>
            <a:ext cx="8302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algn="ctr">
              <a:defRPr/>
            </a:pPr>
            <a:r>
              <a:rPr lang="en-US" altLang="ko-KR" sz="6000" b="1" i="1" kern="0" dirty="0">
                <a:ln w="15875">
                  <a:noFill/>
                </a:ln>
                <a:solidFill>
                  <a:srgbClr val="56396B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Object-Oriented Programming</a:t>
            </a:r>
          </a:p>
          <a:p>
            <a:pPr marL="0" lvl="1" indent="-457200" algn="ctr">
              <a:defRPr/>
            </a:pPr>
            <a:r>
              <a:rPr lang="en-US" altLang="ko-KR" sz="2000" kern="0" dirty="0">
                <a:solidFill>
                  <a:srgbClr val="56396B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Practice Week5</a:t>
            </a:r>
            <a:endParaRPr lang="ko-KR" altLang="en-US" sz="5400" dirty="0">
              <a:solidFill>
                <a:srgbClr val="56396B"/>
              </a:solidFill>
              <a:latin typeface="Nanum GaRamYeonGgoc" panose="02000503000000000000" pitchFamily="2" charset="-127"/>
              <a:ea typeface="Nanum GaRamYeonGgoc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22104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05D73-0147-C5E6-E038-90756398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" y="2499987"/>
            <a:ext cx="11602022" cy="33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7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0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7BBB0-387E-B845-4555-09F9CF27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7" y="3201194"/>
            <a:ext cx="11500927" cy="29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EFB51-748C-4875-7429-B8108CC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775554"/>
            <a:ext cx="10239561" cy="39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8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682F3-19A0-AE43-D0F4-17BF345D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" r="50268" b="15449"/>
          <a:stretch/>
        </p:blipFill>
        <p:spPr>
          <a:xfrm>
            <a:off x="4114800" y="993073"/>
            <a:ext cx="8077200" cy="5864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62AE64-1203-E620-2805-6D413BE7C69F}"/>
              </a:ext>
            </a:extLst>
          </p:cNvPr>
          <p:cNvSpPr/>
          <p:nvPr/>
        </p:nvSpPr>
        <p:spPr>
          <a:xfrm>
            <a:off x="2964873" y="2351782"/>
            <a:ext cx="2642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String -&gt;</a:t>
            </a:r>
          </a:p>
          <a:p>
            <a:pPr algn="r"/>
            <a:r>
              <a:rPr lang="en-US" sz="32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Number -&gt;</a:t>
            </a:r>
            <a:endParaRPr lang="en-US" sz="32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9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2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Do you know </a:t>
            </a:r>
            <a:r>
              <a:rPr lang="en-US" sz="4800" dirty="0" err="1">
                <a:solidFill>
                  <a:srgbClr val="FFC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?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 =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밥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(rice) + Go! </a:t>
            </a:r>
          </a:p>
          <a:p>
            <a:endParaRPr lang="en-US" altLang="ko-KR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53" y="-1"/>
            <a:ext cx="9867990" cy="68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626EB-E7E7-0A57-35C2-6C129BBF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2" y="2638343"/>
            <a:ext cx="11339945" cy="42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1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84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radius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03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1D8C-C12B-3FA3-3550-ECDBCDAD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390"/>
            <a:ext cx="12222147" cy="51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radius 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482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9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CF77D-3837-C0DC-50E3-F2975340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46" y="2989904"/>
            <a:ext cx="8374512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Do you know </a:t>
            </a:r>
            <a:r>
              <a:rPr lang="en-US" sz="4800" dirty="0" err="1">
                <a:solidFill>
                  <a:srgbClr val="FFC000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latin typeface="Jalnan OTF" panose="020B0600000101010101" pitchFamily="34" charset="-127"/>
                <a:ea typeface="Jalnan OTF" panose="020B0600000101010101" pitchFamily="34" charset="-127"/>
              </a:rPr>
              <a:t>?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Bobgo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  =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밥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(rice) + Go! </a:t>
            </a:r>
          </a:p>
          <a:p>
            <a:endParaRPr lang="en-US" altLang="ko-KR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Once a week, community/friends would have a meal together.</a:t>
            </a:r>
          </a:p>
          <a:p>
            <a:r>
              <a:rPr lang="en-US" altLang="ko-KR" sz="4000" i="1" dirty="0">
                <a:latin typeface="Jalnan OTF" panose="020B0600000101010101" pitchFamily="34" charset="-127"/>
                <a:ea typeface="Jalnan OTF" panose="020B0600000101010101" pitchFamily="34" charset="-127"/>
              </a:rPr>
              <a:t>ex) Monday Lunch </a:t>
            </a:r>
            <a:r>
              <a:rPr lang="en-US" altLang="ko-KR" sz="4000" i="1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babgo</a:t>
            </a:r>
            <a:r>
              <a:rPr lang="en-US" altLang="ko-KR" sz="4000" i="1" dirty="0"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29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912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1D8B-C139-8A93-229E-136EEEB5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" y="2345853"/>
            <a:ext cx="12014607" cy="39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841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8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2134098"/>
            <a:ext cx="9615055" cy="47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2027537"/>
            <a:ext cx="4793673" cy="23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62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05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006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9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How about…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07474-FD04-E1DC-8F27-48CC01CD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6" y="2741868"/>
            <a:ext cx="4570845" cy="2945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BDCF3-BC44-9E6B-1D7A-4C714F9F4797}"/>
              </a:ext>
            </a:extLst>
          </p:cNvPr>
          <p:cNvSpPr/>
          <p:nvPr/>
        </p:nvSpPr>
        <p:spPr>
          <a:xfrm>
            <a:off x="6427366" y="3506718"/>
            <a:ext cx="45267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NASI + 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C42C3-502C-164F-A22B-219001280653}"/>
              </a:ext>
            </a:extLst>
          </p:cNvPr>
          <p:cNvSpPr/>
          <p:nvPr/>
        </p:nvSpPr>
        <p:spPr>
          <a:xfrm>
            <a:off x="9741759" y="5680462"/>
            <a:ext cx="2397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in JIU?</a:t>
            </a:r>
          </a:p>
        </p:txBody>
      </p:sp>
    </p:spTree>
    <p:extLst>
      <p:ext uri="{BB962C8B-B14F-4D97-AF65-F5344CB8AC3E}">
        <p14:creationId xmlns:p14="http://schemas.microsoft.com/office/powerpoint/2010/main" val="730292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BC44D-0014-AE4F-0809-C7BA01DE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3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84DE4-0CA1-9BB6-7CA5-865CF4F6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8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11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C7EC1-95AB-F559-3A51-0F169E9B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4" y="2145541"/>
            <a:ext cx="11393190" cy="4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 To obtain the sine of 35 degrees, use _______.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Math.toRadian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Math.sin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Math.toDegree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(35))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6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		B. b 	C. c 		D. d </a:t>
            </a:r>
          </a:p>
        </p:txBody>
      </p:sp>
    </p:spTree>
    <p:extLst>
      <p:ext uri="{BB962C8B-B14F-4D97-AF65-F5344CB8AC3E}">
        <p14:creationId xmlns:p14="http://schemas.microsoft.com/office/powerpoint/2010/main" val="1534224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C. c D. 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CFA4B-9351-A191-BEE7-B147FC1B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78" y="1347346"/>
            <a:ext cx="7496175" cy="48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7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4.18 Suppose x is a char variable with a value 'b’.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What is the output of the statement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		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(++x)? </a:t>
            </a:r>
          </a:p>
          <a:p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 B. b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 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d </a:t>
            </a:r>
          </a:p>
        </p:txBody>
      </p:sp>
    </p:spTree>
    <p:extLst>
      <p:ext uri="{BB962C8B-B14F-4D97-AF65-F5344CB8AC3E}">
        <p14:creationId xmlns:p14="http://schemas.microsoft.com/office/powerpoint/2010/main" val="747558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Difference between for and 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3334-406B-C2F1-7EC7-4C006E5D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0" y="2111405"/>
            <a:ext cx="11376399" cy="3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0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4084341" y="115585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54E2-DA97-A2C0-0471-B762DC1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2"/>
          <a:stretch/>
        </p:blipFill>
        <p:spPr>
          <a:xfrm>
            <a:off x="455384" y="1822037"/>
            <a:ext cx="7772400" cy="41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579119" y="2451879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Let’s make IT major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2414A-D673-CDA6-CDCC-F23B7D5CA50B}"/>
              </a:ext>
            </a:extLst>
          </p:cNvPr>
          <p:cNvSpPr/>
          <p:nvPr/>
        </p:nvSpPr>
        <p:spPr>
          <a:xfrm>
            <a:off x="6427366" y="3506718"/>
            <a:ext cx="45267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6000" dirty="0">
                <a:solidFill>
                  <a:schemeClr val="accent6">
                    <a:lumMod val="75000"/>
                  </a:schemeClr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NASI + 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2F03CB-1CFA-41DE-AAC2-D764FA6D9A7D}"/>
              </a:ext>
            </a:extLst>
          </p:cNvPr>
          <p:cNvSpPr/>
          <p:nvPr/>
        </p:nvSpPr>
        <p:spPr>
          <a:xfrm>
            <a:off x="649112" y="4869334"/>
            <a:ext cx="115565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000" dirty="0">
                <a:latin typeface="Jalnan OTF" panose="020B0600000101010101" pitchFamily="34" charset="-127"/>
                <a:ea typeface="Jalnan OTF" panose="020B0600000101010101" pitchFamily="34" charset="-127"/>
              </a:rPr>
              <a:t>On Tuesday Lunch? Or Wednesday?</a:t>
            </a:r>
          </a:p>
        </p:txBody>
      </p:sp>
    </p:spTree>
    <p:extLst>
      <p:ext uri="{BB962C8B-B14F-4D97-AF65-F5344CB8AC3E}">
        <p14:creationId xmlns:p14="http://schemas.microsoft.com/office/powerpoint/2010/main" val="2684377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BF00-6AD5-1087-7D87-F3B58EE7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8" r="1786" b="33444"/>
          <a:stretch/>
        </p:blipFill>
        <p:spPr>
          <a:xfrm>
            <a:off x="1591929" y="1552422"/>
            <a:ext cx="8506023" cy="296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2194622" y="4800600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792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79DD81-80D9-0D84-C32A-F0FC06CD8BB1}"/>
              </a:ext>
            </a:extLst>
          </p:cNvPr>
          <p:cNvGrpSpPr/>
          <p:nvPr/>
        </p:nvGrpSpPr>
        <p:grpSpPr>
          <a:xfrm>
            <a:off x="426357" y="-1"/>
            <a:ext cx="11765645" cy="6257233"/>
            <a:chOff x="426357" y="-1"/>
            <a:chExt cx="11765645" cy="62572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2181260-7412-21B0-37C1-6A4C3D583093}"/>
                </a:ext>
              </a:extLst>
            </p:cNvPr>
            <p:cNvSpPr/>
            <p:nvPr/>
          </p:nvSpPr>
          <p:spPr>
            <a:xfrm>
              <a:off x="426357" y="3513392"/>
              <a:ext cx="11765645" cy="2508051"/>
            </a:xfrm>
            <a:custGeom>
              <a:avLst/>
              <a:gdLst>
                <a:gd name="connsiteX0" fmla="*/ 11765645 w 11765645"/>
                <a:gd name="connsiteY0" fmla="*/ 0 h 2508051"/>
                <a:gd name="connsiteX1" fmla="*/ 11765645 w 11765645"/>
                <a:gd name="connsiteY1" fmla="*/ 1093308 h 2508051"/>
                <a:gd name="connsiteX2" fmla="*/ 10284025 w 11765645"/>
                <a:gd name="connsiteY2" fmla="*/ 2475535 h 2508051"/>
                <a:gd name="connsiteX3" fmla="*/ 10206573 w 11765645"/>
                <a:gd name="connsiteY3" fmla="*/ 2505465 h 2508051"/>
                <a:gd name="connsiteX4" fmla="*/ 10203593 w 11765645"/>
                <a:gd name="connsiteY4" fmla="*/ 2504924 h 2508051"/>
                <a:gd name="connsiteX5" fmla="*/ 10186991 w 11765645"/>
                <a:gd name="connsiteY5" fmla="*/ 2508051 h 2508051"/>
                <a:gd name="connsiteX6" fmla="*/ 109534 w 11765645"/>
                <a:gd name="connsiteY6" fmla="*/ 2508051 h 2508051"/>
                <a:gd name="connsiteX7" fmla="*/ 0 w 11765645"/>
                <a:gd name="connsiteY7" fmla="*/ 2405865 h 2508051"/>
                <a:gd name="connsiteX8" fmla="*/ 0 w 11765645"/>
                <a:gd name="connsiteY8" fmla="*/ 1837153 h 2508051"/>
                <a:gd name="connsiteX9" fmla="*/ 109534 w 11765645"/>
                <a:gd name="connsiteY9" fmla="*/ 1734967 h 2508051"/>
                <a:gd name="connsiteX10" fmla="*/ 9905922 w 11765645"/>
                <a:gd name="connsiteY10" fmla="*/ 1734967 h 250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5645" h="2508051">
                  <a:moveTo>
                    <a:pt x="11765645" y="0"/>
                  </a:moveTo>
                  <a:lnTo>
                    <a:pt x="11765645" y="1093308"/>
                  </a:lnTo>
                  <a:lnTo>
                    <a:pt x="10284025" y="2475535"/>
                  </a:lnTo>
                  <a:cubicBezTo>
                    <a:pt x="10262637" y="2495488"/>
                    <a:pt x="10234605" y="2505465"/>
                    <a:pt x="10206573" y="2505465"/>
                  </a:cubicBezTo>
                  <a:lnTo>
                    <a:pt x="10203593" y="2504924"/>
                  </a:lnTo>
                  <a:lnTo>
                    <a:pt x="10186991" y="2508051"/>
                  </a:lnTo>
                  <a:lnTo>
                    <a:pt x="109534" y="2508051"/>
                  </a:lnTo>
                  <a:cubicBezTo>
                    <a:pt x="49040" y="2508051"/>
                    <a:pt x="0" y="2462301"/>
                    <a:pt x="0" y="2405865"/>
                  </a:cubicBezTo>
                  <a:lnTo>
                    <a:pt x="0" y="1837153"/>
                  </a:lnTo>
                  <a:cubicBezTo>
                    <a:pt x="0" y="1780717"/>
                    <a:pt x="49040" y="1734967"/>
                    <a:pt x="109534" y="1734967"/>
                  </a:cubicBezTo>
                  <a:lnTo>
                    <a:pt x="9905922" y="1734967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C62A21-BF55-6576-2E5F-7A25A73EED62}"/>
                </a:ext>
              </a:extLst>
            </p:cNvPr>
            <p:cNvSpPr/>
            <p:nvPr/>
          </p:nvSpPr>
          <p:spPr>
            <a:xfrm>
              <a:off x="569231" y="3521598"/>
              <a:ext cx="11622769" cy="2393213"/>
            </a:xfrm>
            <a:custGeom>
              <a:avLst/>
              <a:gdLst>
                <a:gd name="connsiteX0" fmla="*/ 11622769 w 11622769"/>
                <a:gd name="connsiteY0" fmla="*/ 0 h 2393213"/>
                <a:gd name="connsiteX1" fmla="*/ 11622769 w 11622769"/>
                <a:gd name="connsiteY1" fmla="*/ 942505 h 2393213"/>
                <a:gd name="connsiteX2" fmla="*/ 10095285 w 11622769"/>
                <a:gd name="connsiteY2" fmla="*/ 2367520 h 2393213"/>
                <a:gd name="connsiteX3" fmla="*/ 10038771 w 11622769"/>
                <a:gd name="connsiteY3" fmla="*/ 2389358 h 2393213"/>
                <a:gd name="connsiteX4" fmla="*/ 10031425 w 11622769"/>
                <a:gd name="connsiteY4" fmla="*/ 2388024 h 2393213"/>
                <a:gd name="connsiteX5" fmla="*/ 10003877 w 11622769"/>
                <a:gd name="connsiteY5" fmla="*/ 2393213 h 2393213"/>
                <a:gd name="connsiteX6" fmla="*/ 79924 w 11622769"/>
                <a:gd name="connsiteY6" fmla="*/ 2393213 h 2393213"/>
                <a:gd name="connsiteX7" fmla="*/ 0 w 11622769"/>
                <a:gd name="connsiteY7" fmla="*/ 2318651 h 2393213"/>
                <a:gd name="connsiteX8" fmla="*/ 0 w 11622769"/>
                <a:gd name="connsiteY8" fmla="*/ 1801323 h 2393213"/>
                <a:gd name="connsiteX9" fmla="*/ 79924 w 11622769"/>
                <a:gd name="connsiteY9" fmla="*/ 1726761 h 2393213"/>
                <a:gd name="connsiteX10" fmla="*/ 9771840 w 11622769"/>
                <a:gd name="connsiteY10" fmla="*/ 1726761 h 239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2769" h="2393213">
                  <a:moveTo>
                    <a:pt x="11622769" y="0"/>
                  </a:moveTo>
                  <a:lnTo>
                    <a:pt x="11622769" y="942505"/>
                  </a:lnTo>
                  <a:lnTo>
                    <a:pt x="10095285" y="2367520"/>
                  </a:lnTo>
                  <a:cubicBezTo>
                    <a:pt x="10079679" y="2382079"/>
                    <a:pt x="10059225" y="2389358"/>
                    <a:pt x="10038771" y="2389358"/>
                  </a:cubicBezTo>
                  <a:lnTo>
                    <a:pt x="10031425" y="2388024"/>
                  </a:lnTo>
                  <a:lnTo>
                    <a:pt x="10003877" y="2393213"/>
                  </a:lnTo>
                  <a:lnTo>
                    <a:pt x="79924" y="2393213"/>
                  </a:lnTo>
                  <a:cubicBezTo>
                    <a:pt x="35783" y="2393213"/>
                    <a:pt x="0" y="2359831"/>
                    <a:pt x="0" y="2318651"/>
                  </a:cubicBezTo>
                  <a:lnTo>
                    <a:pt x="0" y="1801323"/>
                  </a:lnTo>
                  <a:cubicBezTo>
                    <a:pt x="0" y="1760144"/>
                    <a:pt x="35783" y="1726761"/>
                    <a:pt x="79924" y="1726761"/>
                  </a:cubicBezTo>
                  <a:lnTo>
                    <a:pt x="9771840" y="1726761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A6289EC-0FB3-FEB9-63E4-D7A403C0C68E}"/>
                </a:ext>
              </a:extLst>
            </p:cNvPr>
            <p:cNvSpPr/>
            <p:nvPr/>
          </p:nvSpPr>
          <p:spPr>
            <a:xfrm>
              <a:off x="550091" y="3049626"/>
              <a:ext cx="11641909" cy="2835533"/>
            </a:xfrm>
            <a:custGeom>
              <a:avLst/>
              <a:gdLst>
                <a:gd name="connsiteX0" fmla="*/ 11641909 w 11641909"/>
                <a:gd name="connsiteY0" fmla="*/ 0 h 2835533"/>
                <a:gd name="connsiteX1" fmla="*/ 11641909 w 11641909"/>
                <a:gd name="connsiteY1" fmla="*/ 1384819 h 2835533"/>
                <a:gd name="connsiteX2" fmla="*/ 10372629 w 11641909"/>
                <a:gd name="connsiteY2" fmla="*/ 2568952 h 2835533"/>
                <a:gd name="connsiteX3" fmla="*/ 10075587 w 11641909"/>
                <a:gd name="connsiteY3" fmla="*/ 2835533 h 2835533"/>
                <a:gd name="connsiteX4" fmla="*/ 10081608 w 11641909"/>
                <a:gd name="connsiteY4" fmla="*/ 2517367 h 2835533"/>
                <a:gd name="connsiteX5" fmla="*/ 10083080 w 11641909"/>
                <a:gd name="connsiteY5" fmla="*/ 2379103 h 2835533"/>
                <a:gd name="connsiteX6" fmla="*/ 10079100 w 11641909"/>
                <a:gd name="connsiteY6" fmla="*/ 2388066 h 2835533"/>
                <a:gd name="connsiteX7" fmla="*/ 10065617 w 11641909"/>
                <a:gd name="connsiteY7" fmla="*/ 2393277 h 2835533"/>
                <a:gd name="connsiteX8" fmla="*/ 19068 w 11641909"/>
                <a:gd name="connsiteY8" fmla="*/ 2393277 h 2835533"/>
                <a:gd name="connsiteX9" fmla="*/ 0 w 11641909"/>
                <a:gd name="connsiteY9" fmla="*/ 2375488 h 2835533"/>
                <a:gd name="connsiteX10" fmla="*/ 0 w 11641909"/>
                <a:gd name="connsiteY10" fmla="*/ 2252067 h 2835533"/>
                <a:gd name="connsiteX11" fmla="*/ 19068 w 11641909"/>
                <a:gd name="connsiteY11" fmla="*/ 2234278 h 2835533"/>
                <a:gd name="connsiteX12" fmla="*/ 10065617 w 11641909"/>
                <a:gd name="connsiteY12" fmla="*/ 2234278 h 2835533"/>
                <a:gd name="connsiteX13" fmla="*/ 10084685 w 11641909"/>
                <a:gd name="connsiteY13" fmla="*/ 2252067 h 2835533"/>
                <a:gd name="connsiteX14" fmla="*/ 10084685 w 11641909"/>
                <a:gd name="connsiteY14" fmla="*/ 2290613 h 2835533"/>
                <a:gd name="connsiteX15" fmla="*/ 10087630 w 11641909"/>
                <a:gd name="connsiteY15" fmla="*/ 2169209 h 2835533"/>
                <a:gd name="connsiteX16" fmla="*/ 9630430 w 11641909"/>
                <a:gd name="connsiteY16" fmla="*/ 1876543 h 283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41909" h="2835533">
                  <a:moveTo>
                    <a:pt x="11641909" y="0"/>
                  </a:moveTo>
                  <a:lnTo>
                    <a:pt x="11641909" y="1384819"/>
                  </a:lnTo>
                  <a:lnTo>
                    <a:pt x="10372629" y="2568952"/>
                  </a:lnTo>
                  <a:cubicBezTo>
                    <a:pt x="10326769" y="2611736"/>
                    <a:pt x="10130971" y="2818335"/>
                    <a:pt x="10075587" y="2835533"/>
                  </a:cubicBezTo>
                  <a:cubicBezTo>
                    <a:pt x="10079578" y="2748175"/>
                    <a:pt x="10080593" y="2635270"/>
                    <a:pt x="10081608" y="2517367"/>
                  </a:cubicBezTo>
                  <a:lnTo>
                    <a:pt x="10083080" y="2379103"/>
                  </a:lnTo>
                  <a:lnTo>
                    <a:pt x="10079100" y="2388066"/>
                  </a:lnTo>
                  <a:cubicBezTo>
                    <a:pt x="10075650" y="2391286"/>
                    <a:pt x="10070883" y="2393277"/>
                    <a:pt x="10065617" y="2393277"/>
                  </a:cubicBezTo>
                  <a:lnTo>
                    <a:pt x="19068" y="2393277"/>
                  </a:lnTo>
                  <a:cubicBezTo>
                    <a:pt x="8537" y="2393277"/>
                    <a:pt x="0" y="2385312"/>
                    <a:pt x="0" y="2375488"/>
                  </a:cubicBezTo>
                  <a:lnTo>
                    <a:pt x="0" y="2252067"/>
                  </a:lnTo>
                  <a:cubicBezTo>
                    <a:pt x="0" y="2242242"/>
                    <a:pt x="8537" y="2234278"/>
                    <a:pt x="19068" y="2234278"/>
                  </a:cubicBezTo>
                  <a:lnTo>
                    <a:pt x="10065617" y="2234278"/>
                  </a:lnTo>
                  <a:cubicBezTo>
                    <a:pt x="10076148" y="2234278"/>
                    <a:pt x="10084685" y="2242242"/>
                    <a:pt x="10084685" y="2252067"/>
                  </a:cubicBezTo>
                  <a:lnTo>
                    <a:pt x="10084685" y="2290613"/>
                  </a:lnTo>
                  <a:lnTo>
                    <a:pt x="10087630" y="2169209"/>
                  </a:lnTo>
                  <a:cubicBezTo>
                    <a:pt x="10041770" y="2126425"/>
                    <a:pt x="9584570" y="1919326"/>
                    <a:pt x="9630430" y="1876543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C488575-2F06-8620-C599-EF042DFDCB69}"/>
                </a:ext>
              </a:extLst>
            </p:cNvPr>
            <p:cNvSpPr/>
            <p:nvPr/>
          </p:nvSpPr>
          <p:spPr>
            <a:xfrm>
              <a:off x="433694" y="-1"/>
              <a:ext cx="11758306" cy="5283904"/>
            </a:xfrm>
            <a:custGeom>
              <a:avLst/>
              <a:gdLst>
                <a:gd name="connsiteX0" fmla="*/ 5588047 w 11758306"/>
                <a:gd name="connsiteY0" fmla="*/ 0 h 5283904"/>
                <a:gd name="connsiteX1" fmla="*/ 11758306 w 11758306"/>
                <a:gd name="connsiteY1" fmla="*/ 0 h 5283904"/>
                <a:gd name="connsiteX2" fmla="*/ 11758306 w 11758306"/>
                <a:gd name="connsiteY2" fmla="*/ 3783926 h 5283904"/>
                <a:gd name="connsiteX3" fmla="*/ 10171989 w 11758306"/>
                <a:gd name="connsiteY3" fmla="*/ 5283904 h 5283904"/>
                <a:gd name="connsiteX4" fmla="*/ 0 w 11758306"/>
                <a:gd name="connsiteY4" fmla="*/ 5283904 h 52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306" h="5283904">
                  <a:moveTo>
                    <a:pt x="5588047" y="0"/>
                  </a:moveTo>
                  <a:lnTo>
                    <a:pt x="11758306" y="0"/>
                  </a:lnTo>
                  <a:lnTo>
                    <a:pt x="11758306" y="3783926"/>
                  </a:lnTo>
                  <a:lnTo>
                    <a:pt x="10171989" y="5283904"/>
                  </a:lnTo>
                  <a:lnTo>
                    <a:pt x="0" y="528390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27524" y="459231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12563" y="4843575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34992" y="4747129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63" y="5616660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05218" y="5622917"/>
              <a:ext cx="436890" cy="634315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25718" y="5432605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623EA-8F9E-61D3-5B8F-30EB2F6B5842}"/>
              </a:ext>
            </a:extLst>
          </p:cNvPr>
          <p:cNvSpPr txBox="1"/>
          <p:nvPr/>
        </p:nvSpPr>
        <p:spPr>
          <a:xfrm>
            <a:off x="3799096" y="2101210"/>
            <a:ext cx="8302625" cy="1046440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3422"/>
              </a:avLst>
            </a:prstTxWarp>
            <a:spAutoFit/>
          </a:bodyPr>
          <a:lstStyle/>
          <a:p>
            <a:pPr marL="0" lvl="1" indent="-457200" algn="ctr">
              <a:defRPr/>
            </a:pPr>
            <a:r>
              <a:rPr lang="en-US" altLang="ko-KR" sz="4800" b="1" kern="0" dirty="0">
                <a:ln w="19050">
                  <a:noFill/>
                </a:ln>
                <a:solidFill>
                  <a:prstClr val="white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Introduction to Java</a:t>
            </a:r>
          </a:p>
          <a:p>
            <a:pPr marL="0" lvl="1" indent="-457200" algn="ctr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The term Java from Java island….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7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16DC-469E-D17E-0F49-445DD95E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" y="2532835"/>
            <a:ext cx="11616302" cy="30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B8DD-1C43-FB79-F56F-ABBACE32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6" y="2493818"/>
            <a:ext cx="11686328" cy="28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A384-13A9-2CCF-34C5-D240B421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363862"/>
            <a:ext cx="11388299" cy="37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02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2149</Words>
  <Application>Microsoft Macintosh PowerPoint</Application>
  <PresentationFormat>Widescreen</PresentationFormat>
  <Paragraphs>350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Jalnan OTF</vt:lpstr>
      <vt:lpstr>맑은 고딕</vt:lpstr>
      <vt:lpstr>Nanum GaRamYeonGgoc</vt:lpstr>
      <vt:lpstr>OpenSans</vt:lpstr>
      <vt:lpstr>Tmon몬소리 Black</vt:lpstr>
      <vt:lpstr>Arial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박민주</cp:lastModifiedBy>
  <cp:revision>46</cp:revision>
  <dcterms:created xsi:type="dcterms:W3CDTF">2022-12-26T07:40:36Z</dcterms:created>
  <dcterms:modified xsi:type="dcterms:W3CDTF">2023-02-14T04:38:39Z</dcterms:modified>
</cp:coreProperties>
</file>